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jpeg>
</file>

<file path=ppt/media/image1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5E744D6-657F-4A97-B557-CE9D703086DC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3E6AA7-CCEF-453C-AB3B-2F3A0B686420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94128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ko-KR" altLang="en-US" smtClean="0"/>
              <a:t>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46772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01097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659372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75998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64524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73691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288574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6363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49994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0984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ko-KR" altLang="en-US" smtClean="0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275193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A979F4-B9AE-4149-A4C3-49A1E8BD1A7D}" type="datetimeFigureOut">
              <a:rPr lang="ko-KR" altLang="en-US" smtClean="0"/>
              <a:t>2015-12-11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98C5B9-A0D3-49BF-86C3-920DBBD5252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2971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Admin </a:t>
            </a:r>
            <a:r>
              <a:rPr lang="en-US" altLang="ko-KR" dirty="0"/>
              <a:t>P</a:t>
            </a:r>
            <a:r>
              <a:rPr lang="en-US" altLang="ko-KR" dirty="0" smtClean="0"/>
              <a:t>age Manual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http://admin.huy.kr/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93595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1" name="Picture 3" descr="C:\Users\lg\Desktop\2015-2\쏘공\2-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493913"/>
            <a:ext cx="8270172" cy="405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Performance seats situation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 lnSpcReduction="10000"/>
          </a:bodyPr>
          <a:lstStyle/>
          <a:p>
            <a:r>
              <a:rPr lang="ko-KR" altLang="en-US" sz="2400" dirty="0" smtClean="0"/>
              <a:t>해당 공연 좌석 예매 상황이 뜹니다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오른쪽 표에서는 예매자 정보와 입금내역을 확인합니다</a:t>
            </a:r>
            <a:r>
              <a:rPr lang="en-US" altLang="ko-KR" sz="2400" dirty="0" smtClean="0"/>
              <a:t>.</a:t>
            </a:r>
            <a:endParaRPr lang="en-US" altLang="ko-KR" sz="2400" dirty="0" smtClean="0"/>
          </a:p>
          <a:p>
            <a:endParaRPr lang="ko-KR" altLang="en-US" sz="2400" dirty="0" smtClean="0"/>
          </a:p>
          <a:p>
            <a:endParaRPr lang="ko-KR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07042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94" name="Picture 2" descr="C:\Users\lg\Desktop\2015-2\쏘공\2-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493913"/>
            <a:ext cx="8184662" cy="4059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All play lists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전체 공연 목록과 </a:t>
            </a:r>
            <a:r>
              <a:rPr lang="ko-KR" altLang="en-US" sz="2400" dirty="0" err="1" smtClean="0"/>
              <a:t>승인상태을</a:t>
            </a:r>
            <a:r>
              <a:rPr lang="ko-KR" altLang="en-US" sz="2400" dirty="0" smtClean="0"/>
              <a:t> 볼 수 있습니다</a:t>
            </a:r>
            <a:r>
              <a:rPr lang="en-US" altLang="ko-KR" sz="2400" dirty="0" smtClean="0"/>
              <a:t>.</a:t>
            </a:r>
          </a:p>
          <a:p>
            <a:endParaRPr lang="ko-KR" altLang="en-US" sz="2400" dirty="0" smtClean="0"/>
          </a:p>
          <a:p>
            <a:endParaRPr lang="ko-KR" altLang="en-US" sz="2400" dirty="0"/>
          </a:p>
        </p:txBody>
      </p:sp>
      <p:sp>
        <p:nvSpPr>
          <p:cNvPr id="6" name="직사각형 5"/>
          <p:cNvSpPr/>
          <p:nvPr/>
        </p:nvSpPr>
        <p:spPr>
          <a:xfrm>
            <a:off x="467544" y="2564904"/>
            <a:ext cx="1368151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88430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18" name="Picture 2" descr="C:\Users\lg\Desktop\2015-2\쏘공\2-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487057"/>
            <a:ext cx="8184662" cy="4035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Register new plays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새로운 공연을 등록합니다</a:t>
            </a:r>
            <a:endParaRPr lang="ko-KR" altLang="en-US" sz="2400" dirty="0"/>
          </a:p>
        </p:txBody>
      </p:sp>
      <p:sp>
        <p:nvSpPr>
          <p:cNvPr id="6" name="직사각형 5"/>
          <p:cNvSpPr/>
          <p:nvPr/>
        </p:nvSpPr>
        <p:spPr>
          <a:xfrm>
            <a:off x="467544" y="3068960"/>
            <a:ext cx="1368151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51220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42" name="Picture 2" descr="C:\Users\lg\Desktop\2015-2\쏘공\2-6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503008"/>
            <a:ext cx="8184662" cy="4035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Register new plays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나의 회원정보를 수정합니다</a:t>
            </a:r>
            <a:endParaRPr lang="ko-KR" altLang="en-US" sz="2400" dirty="0"/>
          </a:p>
        </p:txBody>
      </p:sp>
      <p:sp>
        <p:nvSpPr>
          <p:cNvPr id="6" name="직사각형 5"/>
          <p:cNvSpPr/>
          <p:nvPr/>
        </p:nvSpPr>
        <p:spPr>
          <a:xfrm>
            <a:off x="467544" y="3356992"/>
            <a:ext cx="1368151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515291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Customer application Manual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4015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4" name="elephant_application_manual.wmv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55576" y="476672"/>
            <a:ext cx="7531993" cy="5649491"/>
          </a:xfrm>
        </p:spPr>
      </p:pic>
    </p:spTree>
    <p:extLst>
      <p:ext uri="{BB962C8B-B14F-4D97-AF65-F5344CB8AC3E}">
        <p14:creationId xmlns:p14="http://schemas.microsoft.com/office/powerpoint/2010/main" val="9872116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Log-in page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/>
          </a:bodyPr>
          <a:lstStyle/>
          <a:p>
            <a:r>
              <a:rPr lang="en-US" altLang="ko-KR" sz="2400" dirty="0" err="1" smtClean="0"/>
              <a:t>Id:admin</a:t>
            </a:r>
            <a:r>
              <a:rPr lang="en-US" altLang="ko-KR" sz="2400" dirty="0" smtClean="0"/>
              <a:t> </a:t>
            </a:r>
            <a:r>
              <a:rPr lang="en-US" altLang="ko-KR" sz="2400" dirty="0" err="1" smtClean="0"/>
              <a:t>Pw:admin</a:t>
            </a:r>
            <a:r>
              <a:rPr lang="ko-KR" altLang="en-US" sz="2400" dirty="0" smtClean="0"/>
              <a:t>을 입력한 후 로그인합니다</a:t>
            </a:r>
            <a:endParaRPr lang="ko-KR" altLang="en-US" sz="2400" dirty="0"/>
          </a:p>
        </p:txBody>
      </p:sp>
      <p:pic>
        <p:nvPicPr>
          <p:cNvPr id="1026" name="Picture 2" descr="C:\Users\lg\Desktop\2015-2\쏘공\1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556793"/>
            <a:ext cx="8208912" cy="3975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36843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lg\Desktop\2015-2\쏘공\1-2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556792"/>
            <a:ext cx="8208912" cy="407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Client administration page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 lnSpcReduction="10000"/>
          </a:bodyPr>
          <a:lstStyle/>
          <a:p>
            <a:r>
              <a:rPr lang="ko-KR" altLang="en-US" sz="2400" dirty="0" smtClean="0"/>
              <a:t>주최회원</a:t>
            </a:r>
            <a:r>
              <a:rPr lang="en-US" altLang="ko-KR" sz="2400" dirty="0" smtClean="0"/>
              <a:t>(client) </a:t>
            </a:r>
            <a:r>
              <a:rPr lang="ko-KR" altLang="en-US" sz="2400" dirty="0" smtClean="0"/>
              <a:t>리스트페이지가 뜹니다</a:t>
            </a:r>
            <a:r>
              <a:rPr lang="en-US" altLang="ko-KR" sz="2400" dirty="0" smtClean="0"/>
              <a:t>.</a:t>
            </a:r>
          </a:p>
          <a:p>
            <a:r>
              <a:rPr lang="ko-KR" altLang="en-US" sz="2400" dirty="0" smtClean="0"/>
              <a:t>자세히 버튼을 누르면 </a:t>
            </a:r>
            <a:r>
              <a:rPr lang="en-US" altLang="ko-KR" sz="2400" dirty="0" smtClean="0"/>
              <a:t>client</a:t>
            </a:r>
            <a:r>
              <a:rPr lang="ko-KR" altLang="en-US" sz="2400" dirty="0" smtClean="0"/>
              <a:t>의 공연리스트가 뜹니다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7380312" y="3140968"/>
            <a:ext cx="50405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467544" y="2663911"/>
            <a:ext cx="1368151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8508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lg\Desktop\2015-2\쏘공\1-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556792"/>
            <a:ext cx="8233200" cy="407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Client’s performance lists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 lnSpcReduction="10000"/>
          </a:bodyPr>
          <a:lstStyle/>
          <a:p>
            <a:r>
              <a:rPr lang="ko-KR" altLang="en-US" sz="2400" dirty="0" smtClean="0"/>
              <a:t>주최회원</a:t>
            </a:r>
            <a:r>
              <a:rPr lang="en-US" altLang="ko-KR" sz="2400" dirty="0" smtClean="0"/>
              <a:t>(client)</a:t>
            </a:r>
            <a:r>
              <a:rPr lang="ko-KR" altLang="en-US" sz="2400" dirty="0" smtClean="0"/>
              <a:t>의 공연리스트가 뜹니다</a:t>
            </a:r>
            <a:r>
              <a:rPr lang="en-US" altLang="ko-KR" sz="2400" dirty="0" smtClean="0"/>
              <a:t>.</a:t>
            </a:r>
          </a:p>
          <a:p>
            <a:r>
              <a:rPr lang="en-US" altLang="ko-KR" sz="2400" dirty="0" smtClean="0"/>
              <a:t>Ticket Reserved</a:t>
            </a:r>
            <a:r>
              <a:rPr lang="ko-KR" altLang="en-US" sz="2400" dirty="0" smtClean="0"/>
              <a:t>버튼을 누르면 좌석 예매상황이 뜹니다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6876256" y="3140968"/>
            <a:ext cx="50405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3616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lg\Desktop\2015-2\쏘공\1-4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556792"/>
            <a:ext cx="8233202" cy="40773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Performance seats situation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해당 공연 좌석 예매 상황이 뜹니다</a:t>
            </a:r>
            <a:r>
              <a:rPr lang="en-US" altLang="ko-KR" sz="2400" dirty="0" smtClean="0"/>
              <a:t>.</a:t>
            </a:r>
          </a:p>
          <a:p>
            <a:endParaRPr lang="ko-KR" altLang="en-US" sz="2400" dirty="0"/>
          </a:p>
        </p:txBody>
      </p:sp>
      <p:sp>
        <p:nvSpPr>
          <p:cNvPr id="4" name="직사각형 3"/>
          <p:cNvSpPr/>
          <p:nvPr/>
        </p:nvSpPr>
        <p:spPr>
          <a:xfrm>
            <a:off x="7524328" y="3218518"/>
            <a:ext cx="792088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9256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lg\Desktop\2015-2\쏘공\1-5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556792"/>
            <a:ext cx="8233202" cy="4083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Customer administration page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/>
          </a:bodyPr>
          <a:lstStyle/>
          <a:p>
            <a:r>
              <a:rPr lang="ko-KR" altLang="en-US" sz="2400" dirty="0" smtClean="0"/>
              <a:t>일</a:t>
            </a:r>
            <a:r>
              <a:rPr lang="ko-KR" altLang="en-US" sz="2400" dirty="0"/>
              <a:t>반</a:t>
            </a:r>
            <a:r>
              <a:rPr lang="ko-KR" altLang="en-US" sz="2400" dirty="0" smtClean="0"/>
              <a:t>회원</a:t>
            </a:r>
            <a:r>
              <a:rPr lang="en-US" altLang="ko-KR" sz="2400" dirty="0" smtClean="0"/>
              <a:t>(customer) </a:t>
            </a:r>
            <a:r>
              <a:rPr lang="ko-KR" altLang="en-US" sz="2400" dirty="0" smtClean="0"/>
              <a:t>리스트페이지가 뜹니다</a:t>
            </a:r>
            <a:r>
              <a:rPr lang="en-US" altLang="ko-KR" sz="2400" dirty="0" smtClean="0"/>
              <a:t>.</a:t>
            </a:r>
            <a:endParaRPr lang="ko-KR" altLang="en-US" sz="2400" dirty="0"/>
          </a:p>
        </p:txBody>
      </p:sp>
      <p:sp>
        <p:nvSpPr>
          <p:cNvPr id="7" name="직사각형 6"/>
          <p:cNvSpPr/>
          <p:nvPr/>
        </p:nvSpPr>
        <p:spPr>
          <a:xfrm>
            <a:off x="467544" y="2924944"/>
            <a:ext cx="1368151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1560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 smtClean="0"/>
              <a:t>Client </a:t>
            </a:r>
            <a:r>
              <a:rPr lang="en-US" altLang="ko-KR" dirty="0"/>
              <a:t>P</a:t>
            </a:r>
            <a:r>
              <a:rPr lang="en-US" altLang="ko-KR" dirty="0" smtClean="0"/>
              <a:t>age Manual</a:t>
            </a:r>
            <a:endParaRPr lang="ko-KR" altLang="en-US" dirty="0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 smtClean="0"/>
              <a:t>http://client.huy.kr/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004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Log-in page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/>
          </a:bodyPr>
          <a:lstStyle/>
          <a:p>
            <a:r>
              <a:rPr lang="en-US" altLang="ko-KR" sz="2400" dirty="0" err="1" smtClean="0"/>
              <a:t>Id:as_host</a:t>
            </a:r>
            <a:r>
              <a:rPr lang="en-US" altLang="ko-KR" sz="2400" dirty="0" smtClean="0"/>
              <a:t> Pw:1234</a:t>
            </a:r>
            <a:r>
              <a:rPr lang="ko-KR" altLang="en-US" sz="2400" dirty="0" smtClean="0"/>
              <a:t>를 입력한 후 로그인합니다</a:t>
            </a:r>
            <a:endParaRPr lang="ko-KR" altLang="en-US" sz="2400" dirty="0"/>
          </a:p>
        </p:txBody>
      </p:sp>
      <p:pic>
        <p:nvPicPr>
          <p:cNvPr id="1026" name="Picture 2" descr="C:\Users\lg\Desktop\2015-2\쏘공\1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556793"/>
            <a:ext cx="8208912" cy="3975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6640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l"/>
            <a:r>
              <a:rPr lang="en-US" altLang="ko-KR" sz="2800" b="1" dirty="0" smtClean="0"/>
              <a:t>My play lists</a:t>
            </a:r>
            <a:endParaRPr lang="ko-KR" altLang="en-US" sz="2800" b="1" dirty="0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57200" y="5675967"/>
            <a:ext cx="8229600" cy="849377"/>
          </a:xfrm>
        </p:spPr>
        <p:txBody>
          <a:bodyPr>
            <a:normAutofit lnSpcReduction="10000"/>
          </a:bodyPr>
          <a:lstStyle/>
          <a:p>
            <a:r>
              <a:rPr lang="ko-KR" altLang="en-US" sz="2400" dirty="0" smtClean="0"/>
              <a:t>내가 등록한 공연 목록을 볼 수 있습니다</a:t>
            </a:r>
            <a:endParaRPr lang="en-US" altLang="ko-KR" sz="2400" dirty="0" smtClean="0"/>
          </a:p>
          <a:p>
            <a:r>
              <a:rPr lang="en-US" altLang="ko-KR" sz="2400" dirty="0" smtClean="0"/>
              <a:t>Ticket Reserved</a:t>
            </a:r>
            <a:r>
              <a:rPr lang="ko-KR" altLang="en-US" sz="2400" dirty="0" smtClean="0"/>
              <a:t>버튼을 누르면 좌석 예매상황이 뜹니다</a:t>
            </a:r>
            <a:r>
              <a:rPr lang="en-US" altLang="ko-KR" sz="2400" dirty="0" smtClean="0"/>
              <a:t>.</a:t>
            </a:r>
            <a:endParaRPr lang="ko-KR" altLang="en-US" sz="2400" dirty="0" smtClean="0"/>
          </a:p>
          <a:p>
            <a:endParaRPr lang="ko-KR" altLang="en-US" sz="2400" dirty="0"/>
          </a:p>
        </p:txBody>
      </p:sp>
      <p:pic>
        <p:nvPicPr>
          <p:cNvPr id="1026" name="Picture 2" descr="C:\Users\lg\Desktop\2015-2\쏘공\1-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556793"/>
            <a:ext cx="8208912" cy="39751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6" name="Picture 2" descr="C:\Users\lg\Desktop\2015-2\쏘공\2-2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5" y="1484784"/>
            <a:ext cx="8208912" cy="4053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직사각형 5"/>
          <p:cNvSpPr/>
          <p:nvPr/>
        </p:nvSpPr>
        <p:spPr>
          <a:xfrm>
            <a:off x="467544" y="2852936"/>
            <a:ext cx="1368151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/>
          <p:cNvSpPr/>
          <p:nvPr/>
        </p:nvSpPr>
        <p:spPr>
          <a:xfrm>
            <a:off x="6876256" y="3140968"/>
            <a:ext cx="504056" cy="28803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3004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148</Words>
  <Application>Microsoft Office PowerPoint</Application>
  <PresentationFormat>화면 슬라이드 쇼(4:3)</PresentationFormat>
  <Paragraphs>31</Paragraphs>
  <Slides>15</Slides>
  <Notes>0</Notes>
  <HiddenSlides>0</HiddenSlides>
  <MMClips>1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16" baseType="lpstr">
      <vt:lpstr>Office 테마</vt:lpstr>
      <vt:lpstr>Admin Page Manual</vt:lpstr>
      <vt:lpstr>Log-in page</vt:lpstr>
      <vt:lpstr>Client administration page</vt:lpstr>
      <vt:lpstr>Client’s performance lists</vt:lpstr>
      <vt:lpstr>Performance seats situation</vt:lpstr>
      <vt:lpstr>Customer administration page</vt:lpstr>
      <vt:lpstr>Client Page Manual</vt:lpstr>
      <vt:lpstr>Log-in page</vt:lpstr>
      <vt:lpstr>My play lists</vt:lpstr>
      <vt:lpstr>Performance seats situation</vt:lpstr>
      <vt:lpstr>All play lists</vt:lpstr>
      <vt:lpstr>Register new plays</vt:lpstr>
      <vt:lpstr>Register new plays</vt:lpstr>
      <vt:lpstr>Customer application Manual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Admin Page Manual</dc:title>
  <dc:creator>lg</dc:creator>
  <cp:lastModifiedBy>lg</cp:lastModifiedBy>
  <cp:revision>5</cp:revision>
  <dcterms:created xsi:type="dcterms:W3CDTF">2015-12-11T08:34:22Z</dcterms:created>
  <dcterms:modified xsi:type="dcterms:W3CDTF">2015-12-11T09:39:21Z</dcterms:modified>
</cp:coreProperties>
</file>

<file path=docProps/thumbnail.jpeg>
</file>